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many good friends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help them study English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I’m a kind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/>
          <p:nvPr/>
        </p:nvSpPr>
        <p:spPr bwMode="auto">
          <a:xfrm>
            <a:off x="360854" y="242088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考查连词辨析。句意：所以他们认为我是一个善良的男孩。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often help them study English after school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经常帮助朋友们在课后学习英语，所以他们认为我是一个善良的男孩。故选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205472" y="188378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2"/>
          <p:cNvSpPr txBox="1"/>
          <p:nvPr/>
        </p:nvSpPr>
        <p:spPr bwMode="auto">
          <a:xfrm>
            <a:off x="360854" y="2558911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考查代词辨析。句意：他们都非常喜欢我。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我的，名词性物主代词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名词性物主代词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endParaRPr lang="zh-CN" altLang="zh-CN" sz="90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我的，形容词性物主代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我，主格；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我，宾格。动词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后跟宾语。故选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many good friends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help them study English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I’m a kind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63545" algn="l"/>
                <a:tab pos="5376545" algn="l"/>
                <a:tab pos="79863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205472" y="188378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406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701356" y="3224241"/>
            <a:ext cx="504056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be friends with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3795" algn="l"/>
                <a:tab pos="4572000" algn="l"/>
                <a:tab pos="69957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Does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内容占位符 13"/>
          <p:cNvSpPr txBox="1"/>
          <p:nvPr/>
        </p:nvSpPr>
        <p:spPr bwMode="auto">
          <a:xfrm>
            <a:off x="360854" y="19168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考查词义辨析。句意：你想要和我成为朋友吗？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用于句中无动词的一般疑问句；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用于句中有动词的一般疑问句。此句有动词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需要用助动词进行提问，又因主语是第二人称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605771" y="131323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576248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本文是一篇记叙文。文章主要介绍了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James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的兴趣爱好等个人信息。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921" y="836712"/>
            <a:ext cx="10895714" cy="1167792"/>
          </a:xfrm>
          <a:prstGeom prst="rect">
            <a:avLst/>
          </a:prstGeom>
        </p:spPr>
      </p:pic>
      <p:pic>
        <p:nvPicPr>
          <p:cNvPr id="4" name="语篇导航-DA.eps" descr="id:214748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Hi,my name is James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Chinese name is Li Xiaoming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 with my parents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tall and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short brown hair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9289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考查冠词辨析。句意：我是一名英国男孩。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表泛指，用于发音以辅音音素开头的名词单数前；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表泛指，用于发音以元音音素开头的名词单数前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表特指；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表示不填。此处表示泛指，且空后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93855" y="186174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Hi,my name is James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Chinese name is Li Xiaoming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 with my parents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tall and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short brown hair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17539" y="185584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7617" y="251493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考查动词的时态。句意：我现在和我的父母住在中国。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可知，此处是一般现在时，又因主语是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所以此处用动词原形。故选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 study in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 in Suzhou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Chinese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am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and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member of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Joey is my favourite singer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weekends,I often play table tennis and basketball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4049012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考查介词辨析。句意：我在七年级一班。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某时间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在某个班级用介词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</a:t>
            </a:r>
            <a:r>
              <a:rPr lang="en-US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还可以用在月份、年份、上午</a:t>
            </a:r>
            <a:r>
              <a:rPr lang="en-US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下午</a:t>
            </a:r>
            <a:r>
              <a:rPr lang="en-US" altLang="zh-CN" b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zh-CN" b="1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晚上等前面</a:t>
            </a:r>
            <a:endParaRPr lang="zh-CN" altLang="en-US">
              <a:solidFill>
                <a:srgbClr val="2ABDF2"/>
              </a:solidFill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427885" y="34899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3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18476" y="5157192"/>
            <a:ext cx="586740" cy="461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 study in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 in Suzhou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Chinese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am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and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member of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Joey is my favourite singer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weekends,I often play table tennis and basketball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考查词义辨析。句意：我汉语说得不好。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不是，主语是第三人称单数；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不是，主语是第二人称或其他人称复数、名词复数；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doesn’t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不是，主语是第三人称单数；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不能，不受主语影响。因空前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是第一人称，并且空后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speak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是动词原形，用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216489" y="351202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 study in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 in Suzhou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Chinese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am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and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member of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Joey is my favourite singer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weekends,I often play table tennis and basketball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06522" y="351701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箭头右.eps" descr="id:21474863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88154" y="5733256"/>
            <a:ext cx="432048" cy="432048"/>
          </a:xfrm>
          <a:prstGeom prst="rect">
            <a:avLst/>
          </a:prstGeom>
        </p:spPr>
      </p:pic>
      <p:sp>
        <p:nvSpPr>
          <p:cNvPr id="7" name="内容占位符 7"/>
          <p:cNvSpPr txBox="1"/>
          <p:nvPr/>
        </p:nvSpPr>
        <p:spPr bwMode="auto">
          <a:xfrm>
            <a:off x="360854" y="40770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考查介词辨析。句意：但是我擅长数学和音乐。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某时间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的。根据题干可知，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擅长数学和音乐，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at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擅长做某事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还可以表达为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 study in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 in Suzhou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Chinese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am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and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member of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Joey is my favourite singer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weekends,I often play table tennis and basketball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220970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27885" y="34899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19302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考查非谓语动词。句意：我喜欢唱中文歌曲。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是动词不定式。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的搭配有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 sth,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 study in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 in Suzhou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Chinese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am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and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member of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Joey is my favourite singer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weekends,I often play table tennis and basketball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00325" algn="l"/>
                <a:tab pos="5200650" algn="l"/>
                <a:tab pos="79863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ours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00616" y="351263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419302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考查代词辨析。句意：有时我们去游泳。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我们，主格；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我们，宾格；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我们的，形容词性物主代词；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我们的，名词性物主代词。分析句子结构可知，该句缺少主语，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在句中作主语。故选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4105</Words>
  <Application>WPS 演示</Application>
  <PresentationFormat>自定义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2025-09-19T10:18:11Z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